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24384000" cy="13716000"/>
  <p:notesSz cx="6858000" cy="9144000"/>
  <p:embeddedFontLst>
    <p:embeddedFont>
      <p:font typeface="SB AggroOTF Medium"/>
      <p:regular r:id="rId24"/>
    </p:embeddedFont>
    <p:embeddedFont>
      <p:font typeface="Pretendard Regular"/>
      <p:regular r:id="rId25"/>
    </p:embeddedFont>
    <p:embeddedFont>
      <p:font typeface="Pretendard Bold"/>
      <p:bold r:id="rId26"/>
    </p:embeddedFont>
    <p:embeddedFont>
      <p:font typeface="Pretendard SemiBold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2" Target="../media/image12.png" Type="http://schemas.openxmlformats.org/officeDocument/2006/relationships/image"/><Relationship Id="rId3" Target="../media/image98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9.png" Type="http://schemas.openxmlformats.org/officeDocument/2006/relationships/image"/><Relationship Id="rId7" Target="../media/image100.png" Type="http://schemas.openxmlformats.org/officeDocument/2006/relationships/image"/><Relationship Id="rId8" Target="../media/image101.pn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7.png" Type="http://schemas.openxmlformats.org/officeDocument/2006/relationships/image"/><Relationship Id="rId2" Target="../media/image12.png" Type="http://schemas.openxmlformats.org/officeDocument/2006/relationships/image"/><Relationship Id="rId3" Target="../media/image104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99.png" Type="http://schemas.openxmlformats.org/officeDocument/2006/relationships/image"/><Relationship Id="rId7" Target="../media/image105.png" Type="http://schemas.openxmlformats.org/officeDocument/2006/relationships/image"/><Relationship Id="rId8" Target="../media/image101.png" Type="http://schemas.openxmlformats.org/officeDocument/2006/relationships/image"/><Relationship Id="rId9" Target="../media/image10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08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6.png" Type="http://schemas.openxmlformats.org/officeDocument/2006/relationships/image"/><Relationship Id="rId11" Target="../media/image117.png" Type="http://schemas.openxmlformats.org/officeDocument/2006/relationships/image"/><Relationship Id="rId12" Target="../media/image118.png" Type="http://schemas.openxmlformats.org/officeDocument/2006/relationships/image"/><Relationship Id="rId13" Target="../media/image119.png" Type="http://schemas.openxmlformats.org/officeDocument/2006/relationships/image"/><Relationship Id="rId14" Target="../media/image120.png" Type="http://schemas.openxmlformats.org/officeDocument/2006/relationships/image"/><Relationship Id="rId15" Target="../media/image121.png" Type="http://schemas.openxmlformats.org/officeDocument/2006/relationships/image"/><Relationship Id="rId16" Target="../media/image122.png" Type="http://schemas.openxmlformats.org/officeDocument/2006/relationships/image"/><Relationship Id="rId2" Target="../media/image94.png" Type="http://schemas.openxmlformats.org/officeDocument/2006/relationships/image"/><Relationship Id="rId3" Target="../media/image111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12.png" Type="http://schemas.openxmlformats.org/officeDocument/2006/relationships/image"/><Relationship Id="rId7" Target="../media/image113.png" Type="http://schemas.openxmlformats.org/officeDocument/2006/relationships/image"/><Relationship Id="rId8" Target="../media/image114.png" Type="http://schemas.openxmlformats.org/officeDocument/2006/relationships/image"/><Relationship Id="rId9" Target="../media/image1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7.png" Type="http://schemas.openxmlformats.org/officeDocument/2006/relationships/image"/><Relationship Id="rId11" Target="../media/image128.png" Type="http://schemas.openxmlformats.org/officeDocument/2006/relationships/image"/><Relationship Id="rId12" Target="../media/image129.png" Type="http://schemas.openxmlformats.org/officeDocument/2006/relationships/image"/><Relationship Id="rId13" Target="../media/image130.png" Type="http://schemas.openxmlformats.org/officeDocument/2006/relationships/image"/><Relationship Id="rId14" Target="../media/image131.png" Type="http://schemas.openxmlformats.org/officeDocument/2006/relationships/image"/><Relationship Id="rId15" Target="../media/image132.png" Type="http://schemas.openxmlformats.org/officeDocument/2006/relationships/image"/><Relationship Id="rId16" Target="../media/image122.png" Type="http://schemas.openxmlformats.org/officeDocument/2006/relationships/image"/><Relationship Id="rId2" Target="../media/image12.png" Type="http://schemas.openxmlformats.org/officeDocument/2006/relationships/image"/><Relationship Id="rId3" Target="../media/image123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24.png" Type="http://schemas.openxmlformats.org/officeDocument/2006/relationships/image"/><Relationship Id="rId7" Target="../media/image125.png" Type="http://schemas.openxmlformats.org/officeDocument/2006/relationships/image"/><Relationship Id="rId8" Target="../media/image114.png" Type="http://schemas.openxmlformats.org/officeDocument/2006/relationships/image"/><Relationship Id="rId9" Target="../media/image1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13" Target="../media/image140.png" Type="http://schemas.openxmlformats.org/officeDocument/2006/relationships/image"/><Relationship Id="rId14" Target="../media/image141.png" Type="http://schemas.openxmlformats.org/officeDocument/2006/relationships/image"/><Relationship Id="rId15" Target="../media/image142.png" Type="http://schemas.openxmlformats.org/officeDocument/2006/relationships/image"/><Relationship Id="rId16" Target="../media/image122.png" Type="http://schemas.openxmlformats.org/officeDocument/2006/relationships/image"/><Relationship Id="rId2" Target="../media/image12.png" Type="http://schemas.openxmlformats.org/officeDocument/2006/relationships/image"/><Relationship Id="rId3" Target="../media/image133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34.png" Type="http://schemas.openxmlformats.org/officeDocument/2006/relationships/image"/><Relationship Id="rId7" Target="../media/image135.png" Type="http://schemas.openxmlformats.org/officeDocument/2006/relationships/image"/><Relationship Id="rId8" Target="../media/image114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143.png" Type="http://schemas.openxmlformats.org/officeDocument/2006/relationships/image"/><Relationship Id="rId6" Target="../media/image144.png" Type="http://schemas.openxmlformats.org/officeDocument/2006/relationships/image"/><Relationship Id="rId7" Target="../media/image1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0.png" Type="http://schemas.openxmlformats.org/officeDocument/2006/relationships/image"/><Relationship Id="rId11" Target="../media/image151.png" Type="http://schemas.openxmlformats.org/officeDocument/2006/relationships/image"/><Relationship Id="rId12" Target="../media/image152.png" Type="http://schemas.openxmlformats.org/officeDocument/2006/relationships/image"/><Relationship Id="rId13" Target="../media/image153.png" Type="http://schemas.openxmlformats.org/officeDocument/2006/relationships/image"/><Relationship Id="rId14" Target="../media/image154.png" Type="http://schemas.openxmlformats.org/officeDocument/2006/relationships/image"/><Relationship Id="rId15" Target="../media/image155.png" Type="http://schemas.openxmlformats.org/officeDocument/2006/relationships/image"/><Relationship Id="rId16" Target="../media/image156.png" Type="http://schemas.openxmlformats.org/officeDocument/2006/relationships/image"/><Relationship Id="rId17" Target="../media/image157.png" Type="http://schemas.openxmlformats.org/officeDocument/2006/relationships/image"/><Relationship Id="rId18" Target="../media/image158.png" Type="http://schemas.openxmlformats.org/officeDocument/2006/relationships/image"/><Relationship Id="rId19" Target="../media/image159.png" Type="http://schemas.openxmlformats.org/officeDocument/2006/relationships/image"/><Relationship Id="rId2" Target="../media/image12.png" Type="http://schemas.openxmlformats.org/officeDocument/2006/relationships/image"/><Relationship Id="rId3" Target="../media/image41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46.png" Type="http://schemas.openxmlformats.org/officeDocument/2006/relationships/image"/><Relationship Id="rId7" Target="../media/image147.png" Type="http://schemas.openxmlformats.org/officeDocument/2006/relationships/image"/><Relationship Id="rId8" Target="../media/image148.png" Type="http://schemas.openxmlformats.org/officeDocument/2006/relationships/image"/><Relationship Id="rId9" Target="../media/image1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8.png" Type="http://schemas.openxmlformats.org/officeDocument/2006/relationships/image"/><Relationship Id="rId2" Target="../media/image160.png" Type="http://schemas.openxmlformats.org/officeDocument/2006/relationships/image"/><Relationship Id="rId3" Target="../media/image161.png" Type="http://schemas.openxmlformats.org/officeDocument/2006/relationships/image"/><Relationship Id="rId4" Target="../media/image162.png" Type="http://schemas.openxmlformats.org/officeDocument/2006/relationships/image"/><Relationship Id="rId5" Target="../media/image163.png" Type="http://schemas.openxmlformats.org/officeDocument/2006/relationships/image"/><Relationship Id="rId6" Target="../media/image164.png" Type="http://schemas.openxmlformats.org/officeDocument/2006/relationships/image"/><Relationship Id="rId7" Target="../media/image165.png" Type="http://schemas.openxmlformats.org/officeDocument/2006/relationships/image"/><Relationship Id="rId8" Target="../media/image166.png" Type="http://schemas.openxmlformats.org/officeDocument/2006/relationships/image"/><Relationship Id="rId9" Target="../media/image16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14" Target="../media/image22.png" Type="http://schemas.openxmlformats.org/officeDocument/2006/relationships/image"/><Relationship Id="rId15" Target="../media/image23.png" Type="http://schemas.openxmlformats.org/officeDocument/2006/relationships/image"/><Relationship Id="rId16" Target="../media/image24.png" Type="http://schemas.openxmlformats.org/officeDocument/2006/relationships/image"/><Relationship Id="rId17" Target="../media/image25.png" Type="http://schemas.openxmlformats.org/officeDocument/2006/relationships/image"/><Relationship Id="rId18" Target="../media/image26.png" Type="http://schemas.openxmlformats.org/officeDocument/2006/relationships/image"/><Relationship Id="rId19" Target="../media/image27.png" Type="http://schemas.openxmlformats.org/officeDocument/2006/relationships/image"/><Relationship Id="rId2" Target="../media/image12.png" Type="http://schemas.openxmlformats.org/officeDocument/2006/relationships/image"/><Relationship Id="rId20" Target="../media/image28.png" Type="http://schemas.openxmlformats.org/officeDocument/2006/relationships/image"/><Relationship Id="rId21" Target="../media/image29.png" Type="http://schemas.openxmlformats.org/officeDocument/2006/relationships/image"/><Relationship Id="rId22" Target="../media/image30.png" Type="http://schemas.openxmlformats.org/officeDocument/2006/relationships/image"/><Relationship Id="rId23" Target="../media/image31.png" Type="http://schemas.openxmlformats.org/officeDocument/2006/relationships/image"/><Relationship Id="rId3" Target="../media/image13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6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8.png" Type="http://schemas.openxmlformats.org/officeDocument/2006/relationships/image"/><Relationship Id="rId13" Target="../media/image49.png" Type="http://schemas.openxmlformats.org/officeDocument/2006/relationships/image"/><Relationship Id="rId2" Target="../media/image12.png" Type="http://schemas.openxmlformats.org/officeDocument/2006/relationships/image"/><Relationship Id="rId3" Target="../media/image41.png" Type="http://schemas.openxmlformats.org/officeDocument/2006/relationships/image"/><Relationship Id="rId4" Target="../media/image4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pn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png" Type="http://schemas.openxmlformats.org/officeDocument/2006/relationships/image"/><Relationship Id="rId15" Target="../media/image64.png" Type="http://schemas.openxmlformats.org/officeDocument/2006/relationships/image"/><Relationship Id="rId16" Target="../media/image65.png" Type="http://schemas.openxmlformats.org/officeDocument/2006/relationships/image"/><Relationship Id="rId17" Target="../media/image66.png" Type="http://schemas.openxmlformats.org/officeDocument/2006/relationships/image"/><Relationship Id="rId18" Target="../media/image67.png" Type="http://schemas.openxmlformats.org/officeDocument/2006/relationships/image"/><Relationship Id="rId19" Target="../media/image68.png" Type="http://schemas.openxmlformats.org/officeDocument/2006/relationships/image"/><Relationship Id="rId2" Target="../media/image53.png" Type="http://schemas.openxmlformats.org/officeDocument/2006/relationships/image"/><Relationship Id="rId20" Target="../media/image69.png" Type="http://schemas.openxmlformats.org/officeDocument/2006/relationships/image"/><Relationship Id="rId3" Target="../media/image54.png" Type="http://schemas.openxmlformats.org/officeDocument/2006/relationships/image"/><Relationship Id="rId4" Target="../media/image4.png" Type="http://schemas.openxmlformats.org/officeDocument/2006/relationships/image"/><Relationship Id="rId5" Target="../media/image8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17" Target="../media/image83.png" Type="http://schemas.openxmlformats.org/officeDocument/2006/relationships/image"/><Relationship Id="rId18" Target="../media/image84.png" Type="http://schemas.openxmlformats.org/officeDocument/2006/relationships/image"/><Relationship Id="rId19" Target="../media/image85.png" Type="http://schemas.openxmlformats.org/officeDocument/2006/relationships/image"/><Relationship Id="rId2" Target="../media/image12.png" Type="http://schemas.openxmlformats.org/officeDocument/2006/relationships/image"/><Relationship Id="rId20" Target="../media/image86.png" Type="http://schemas.openxmlformats.org/officeDocument/2006/relationships/image"/><Relationship Id="rId21" Target="../media/image87.png" Type="http://schemas.openxmlformats.org/officeDocument/2006/relationships/image"/><Relationship Id="rId22" Target="../media/image88.png" Type="http://schemas.openxmlformats.org/officeDocument/2006/relationships/image"/><Relationship Id="rId23" Target="../media/image89.png" Type="http://schemas.openxmlformats.org/officeDocument/2006/relationships/image"/><Relationship Id="rId24" Target="../media/image90.png" Type="http://schemas.openxmlformats.org/officeDocument/2006/relationships/image"/><Relationship Id="rId25" Target="../media/image91.png" Type="http://schemas.openxmlformats.org/officeDocument/2006/relationships/image"/><Relationship Id="rId26" Target="../media/image92.png" Type="http://schemas.openxmlformats.org/officeDocument/2006/relationships/image"/><Relationship Id="rId27" Target="../media/image93.png" Type="http://schemas.openxmlformats.org/officeDocument/2006/relationships/image"/><Relationship Id="rId3" Target="../media/image70.png" Type="http://schemas.openxmlformats.org/officeDocument/2006/relationships/image"/><Relationship Id="rId4" Target="../media/image4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4.png" Type="http://schemas.openxmlformats.org/officeDocument/2006/relationships/image"/><Relationship Id="rId4" Target="../media/image32.png" Type="http://schemas.openxmlformats.org/officeDocument/2006/relationships/image"/><Relationship Id="rId5" Target="../media/image95.png" Type="http://schemas.openxmlformats.org/officeDocument/2006/relationships/image"/><Relationship Id="rId6" Target="../media/image96.png" Type="http://schemas.openxmlformats.org/officeDocument/2006/relationships/image"/><Relationship Id="rId7" Target="../media/image9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52900" y="3949700"/>
            <a:ext cx="16065500" cy="222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12090400"/>
            <a:ext cx="23012400" cy="95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0303624">
            <a:off x="2997200" y="2971800"/>
            <a:ext cx="2489200" cy="2489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26600" y="2755900"/>
            <a:ext cx="4991100" cy="800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96500" y="2921000"/>
            <a:ext cx="4064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92900" y="7505700"/>
            <a:ext cx="10998200" cy="119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59900" y="9118600"/>
            <a:ext cx="5664200" cy="209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03900" y="6273800"/>
            <a:ext cx="125349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" y="2882900"/>
            <a:ext cx="103124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48000"/>
          </a:blip>
          <a:stretch>
            <a:fillRect/>
          </a:stretch>
        </p:blipFill>
        <p:spPr>
          <a:xfrm rot="0">
            <a:off x="3479800" y="4419600"/>
            <a:ext cx="5207000" cy="4800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35400" y="4686300"/>
            <a:ext cx="4483100" cy="687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47000"/>
          </a:blip>
          <a:stretch>
            <a:fillRect/>
          </a:stretch>
        </p:blipFill>
        <p:spPr>
          <a:xfrm rot="0">
            <a:off x="8674100" y="5295900"/>
            <a:ext cx="5461000" cy="3683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73200" y="4165600"/>
            <a:ext cx="73914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00200" y="2882900"/>
            <a:ext cx="10312400" cy="128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48000"/>
          </a:blip>
          <a:stretch>
            <a:fillRect/>
          </a:stretch>
        </p:blipFill>
        <p:spPr>
          <a:xfrm rot="0">
            <a:off x="3479800" y="7493000"/>
            <a:ext cx="5207000" cy="433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35400" y="4686300"/>
            <a:ext cx="4483100" cy="687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alphaModFix amt="47000"/>
          </a:blip>
          <a:stretch>
            <a:fillRect/>
          </a:stretch>
        </p:blipFill>
        <p:spPr>
          <a:xfrm rot="0">
            <a:off x="8674100" y="7200900"/>
            <a:ext cx="5130800" cy="353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804900" y="3975100"/>
            <a:ext cx="7696200" cy="7061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99400" y="2806700"/>
            <a:ext cx="13792200" cy="925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" y="2806700"/>
            <a:ext cx="50165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5232400"/>
            <a:ext cx="6350000" cy="405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9690100"/>
            <a:ext cx="5981700" cy="59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10388600"/>
            <a:ext cx="609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10680700"/>
            <a:ext cx="63119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0" y="5232400"/>
            <a:ext cx="6350000" cy="405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82100" y="9690100"/>
            <a:ext cx="59817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10388600"/>
            <a:ext cx="6096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17000" y="10680700"/>
            <a:ext cx="63119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62300" y="5232400"/>
            <a:ext cx="6350000" cy="405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27400" y="9690100"/>
            <a:ext cx="59817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76600" y="10388600"/>
            <a:ext cx="60960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62300" y="10680700"/>
            <a:ext cx="63246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97600" y="33147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5232400"/>
            <a:ext cx="6350000" cy="405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9690100"/>
            <a:ext cx="59817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10388600"/>
            <a:ext cx="609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10680700"/>
            <a:ext cx="63119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0" y="5232400"/>
            <a:ext cx="6350000" cy="405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82100" y="9690100"/>
            <a:ext cx="59817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10388600"/>
            <a:ext cx="6096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17000" y="10680700"/>
            <a:ext cx="63119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62300" y="5232400"/>
            <a:ext cx="6350000" cy="405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27400" y="9690100"/>
            <a:ext cx="59817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76600" y="10388600"/>
            <a:ext cx="60960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62300" y="10680700"/>
            <a:ext cx="63246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97600" y="33147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59000" y="5232400"/>
            <a:ext cx="6350000" cy="405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36800" y="9690100"/>
            <a:ext cx="5981700" cy="66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73300" y="10388600"/>
            <a:ext cx="60960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171700" y="10680700"/>
            <a:ext cx="6311900" cy="800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017000" y="5232400"/>
            <a:ext cx="6350000" cy="4051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82100" y="9690100"/>
            <a:ext cx="59817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131300" y="10388600"/>
            <a:ext cx="60960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17000" y="10680700"/>
            <a:ext cx="6311900" cy="800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62300" y="5232400"/>
            <a:ext cx="6350000" cy="4051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027400" y="9690100"/>
            <a:ext cx="5981700" cy="66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976600" y="10388600"/>
            <a:ext cx="60960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5862300" y="10680700"/>
            <a:ext cx="6324600" cy="800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97600" y="33147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6200" y="6858000"/>
            <a:ext cx="152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2146300" y="5384800"/>
            <a:ext cx="3340100" cy="317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527800" y="5791200"/>
            <a:ext cx="180848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527800" y="7251700"/>
            <a:ext cx="18084800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548100" y="3962400"/>
            <a:ext cx="5130800" cy="803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979900" y="6743700"/>
            <a:ext cx="42799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310100" y="5130800"/>
            <a:ext cx="36195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48100" y="7035800"/>
            <a:ext cx="5092700" cy="419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209800" y="2616200"/>
            <a:ext cx="88138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31600" y="4775200"/>
            <a:ext cx="2743200" cy="546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09300" y="7150100"/>
            <a:ext cx="4279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239500" y="6159500"/>
            <a:ext cx="3619500" cy="736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28200" y="3886200"/>
            <a:ext cx="5130800" cy="811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0" y="6781800"/>
            <a:ext cx="4279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515600" y="5067300"/>
            <a:ext cx="3619500" cy="154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730500" y="3962400"/>
            <a:ext cx="5130800" cy="803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6743700"/>
            <a:ext cx="42799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3479800" y="5321300"/>
            <a:ext cx="3619500" cy="927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086100" y="7086600"/>
            <a:ext cx="4406900" cy="2349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045700" y="7086600"/>
            <a:ext cx="4406900" cy="2349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090400"/>
            <a:ext cx="23012400" cy="95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77200" y="3213100"/>
            <a:ext cx="8229600" cy="8229600"/>
          </a:xfrm>
          <a:prstGeom prst="rect">
            <a:avLst/>
          </a:prstGeom>
          <a:effectLst>
            <a:outerShdw dir="2700000" dist="759655" blurRad="329184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159500" y="5308600"/>
            <a:ext cx="12077700" cy="4025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66500" y="4368800"/>
            <a:ext cx="1651000" cy="165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353300" y="8432800"/>
            <a:ext cx="9677400" cy="71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77000" y="6070600"/>
            <a:ext cx="114300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273300" y="9499600"/>
            <a:ext cx="4343400" cy="12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22700" y="6515100"/>
            <a:ext cx="12446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25900" y="6819900"/>
            <a:ext cx="8255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05100" y="8547100"/>
            <a:ext cx="34798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311400" y="9918700"/>
            <a:ext cx="4254500" cy="128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9525000"/>
            <a:ext cx="43434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224000" y="6553200"/>
            <a:ext cx="1244600" cy="1244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27200" y="6845300"/>
            <a:ext cx="825500" cy="685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46000" y="8572500"/>
            <a:ext cx="4864100" cy="68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12700" y="9944100"/>
            <a:ext cx="4254500" cy="1117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54900" y="9525000"/>
            <a:ext cx="43434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04300" y="6553200"/>
            <a:ext cx="1244600" cy="1244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07500" y="6845300"/>
            <a:ext cx="8255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658100" y="8572500"/>
            <a:ext cx="39243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340600" y="9944100"/>
            <a:ext cx="4572000" cy="1117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950200" y="3898900"/>
            <a:ext cx="8483600" cy="1536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83200" y="9525000"/>
            <a:ext cx="43434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995900" y="8572500"/>
            <a:ext cx="4330700" cy="685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513300" y="9944100"/>
            <a:ext cx="4965700" cy="952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9532600" y="6565900"/>
            <a:ext cx="1244600" cy="1244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9748500" y="6858000"/>
            <a:ext cx="8255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45000" y="6858000"/>
            <a:ext cx="152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2108200" y="5384800"/>
            <a:ext cx="2654300" cy="295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54700" y="5791200"/>
            <a:ext cx="180848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854700" y="7251700"/>
            <a:ext cx="18084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46300" y="6261100"/>
            <a:ext cx="12928600" cy="508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4991100"/>
            <a:ext cx="10820400" cy="787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75000" y="3276600"/>
            <a:ext cx="18021300" cy="128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68600" y="6858000"/>
            <a:ext cx="65659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652000" y="8318500"/>
            <a:ext cx="50800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68600" y="4102100"/>
            <a:ext cx="7874000" cy="7874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64100" y="6400800"/>
            <a:ext cx="3670300" cy="87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16200" y="7785100"/>
            <a:ext cx="8166100" cy="2057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4178300"/>
            <a:ext cx="7899400" cy="789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84400" y="6489700"/>
            <a:ext cx="5562600" cy="876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71600" y="8013700"/>
            <a:ext cx="7251700" cy="119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197600" y="27178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41900" y="6858000"/>
            <a:ext cx="152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2108200" y="5384800"/>
            <a:ext cx="3340100" cy="295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489700" y="5791200"/>
            <a:ext cx="180848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89700" y="7251700"/>
            <a:ext cx="18084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521700" y="7175500"/>
            <a:ext cx="2311400" cy="5016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3550900" y="7175500"/>
            <a:ext cx="2311400" cy="5016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22000" y="9601200"/>
            <a:ext cx="2540000" cy="25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96000" y="10287000"/>
            <a:ext cx="12192000" cy="109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543800" y="10604500"/>
            <a:ext cx="9283700" cy="64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30500" y="5143500"/>
            <a:ext cx="4051300" cy="405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902200" y="5143500"/>
            <a:ext cx="4051300" cy="4051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86500" y="5905500"/>
            <a:ext cx="1270000" cy="127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6827500" y="5905500"/>
            <a:ext cx="1270000" cy="127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22900" y="7277100"/>
            <a:ext cx="3086100" cy="622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172700" y="5143500"/>
            <a:ext cx="4051300" cy="40513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57000" y="5880100"/>
            <a:ext cx="1270000" cy="127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07700" y="7277100"/>
            <a:ext cx="2768600" cy="622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14700" y="7315200"/>
            <a:ext cx="30353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197600" y="33274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87878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12293600"/>
            <a:ext cx="23012400" cy="749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2273300"/>
            <a:ext cx="21590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0">
            <a:off x="19113500" y="1612900"/>
            <a:ext cx="3708400" cy="35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9601200" y="5715000"/>
            <a:ext cx="5194300" cy="519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09100" y="5435600"/>
            <a:ext cx="2743200" cy="274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344400" y="5435600"/>
            <a:ext cx="2743200" cy="2743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09100" y="8445500"/>
            <a:ext cx="2743200" cy="2743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344400" y="8445500"/>
            <a:ext cx="2743200" cy="2743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34600" y="5943600"/>
            <a:ext cx="1079500" cy="1079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182600" y="5943600"/>
            <a:ext cx="1079500" cy="1079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134600" y="8940800"/>
            <a:ext cx="1079500" cy="1079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82600" y="8940800"/>
            <a:ext cx="1079500" cy="1079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48800" y="7277100"/>
            <a:ext cx="2463800" cy="546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458700" y="7277100"/>
            <a:ext cx="2514600" cy="546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448800" y="10325100"/>
            <a:ext cx="2463800" cy="546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458700" y="10299700"/>
            <a:ext cx="2527300" cy="546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149600" y="5892800"/>
            <a:ext cx="5435600" cy="622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260600" y="6642100"/>
            <a:ext cx="6324600" cy="1130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773400" y="5803900"/>
            <a:ext cx="5435600" cy="622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773400" y="6553200"/>
            <a:ext cx="7048500" cy="927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136900" y="9118600"/>
            <a:ext cx="5435600" cy="622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" y="9867900"/>
            <a:ext cx="7175500" cy="154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5773400" y="9029700"/>
            <a:ext cx="54483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5773400" y="9779000"/>
            <a:ext cx="7048500" cy="1549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6184900" y="3390900"/>
            <a:ext cx="120015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EEEEEE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04900" y="1016000"/>
            <a:ext cx="22186900" cy="1188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2387600"/>
            <a:ext cx="215900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00600" y="6858000"/>
            <a:ext cx="15240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866900" y="5384800"/>
            <a:ext cx="3340100" cy="317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261100" y="5791200"/>
            <a:ext cx="18084800" cy="1511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61100" y="7289800"/>
            <a:ext cx="18084800" cy="92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